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8" r:id="rId28"/>
    <p:sldId id="282" r:id="rId29"/>
    <p:sldId id="283" r:id="rId30"/>
    <p:sldId id="284" r:id="rId31"/>
    <p:sldId id="285" r:id="rId32"/>
    <p:sldId id="286" r:id="rId33"/>
    <p:sldId id="287" r:id="rId34"/>
    <p:sldId id="293" r:id="rId35"/>
    <p:sldId id="290" r:id="rId36"/>
    <p:sldId id="294" r:id="rId37"/>
    <p:sldId id="291" r:id="rId38"/>
    <p:sldId id="295" r:id="rId39"/>
    <p:sldId id="296" r:id="rId40"/>
    <p:sldId id="297" r:id="rId41"/>
    <p:sldId id="292" r:id="rId42"/>
    <p:sldId id="298" r:id="rId43"/>
    <p:sldId id="299" r:id="rId44"/>
    <p:sldId id="300" r:id="rId45"/>
    <p:sldId id="301" r:id="rId46"/>
    <p:sldId id="302" r:id="rId47"/>
    <p:sldId id="303" r:id="rId48"/>
    <p:sldId id="305" r:id="rId49"/>
    <p:sldId id="307" r:id="rId50"/>
    <p:sldId id="308" r:id="rId51"/>
    <p:sldId id="309" r:id="rId52"/>
    <p:sldId id="306" r:id="rId53"/>
    <p:sldId id="304" r:id="rId5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hovsky Jan" initials="MJ" lastIdx="1" clrIdx="0">
    <p:extLst>
      <p:ext uri="{19B8F6BF-5375-455C-9EA6-DF929625EA0E}">
        <p15:presenceInfo xmlns:p15="http://schemas.microsoft.com/office/powerpoint/2012/main" userId="S-1-5-21-1492737214-2468835013-1301426517-28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2F7CDD-6922-4F1C-AC11-A6C6E115C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326336-C9BA-438C-A5D4-CAAE6643E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6ACE25-324B-44B3-B4D3-25375E21F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2ED36E-86FA-490C-9224-9D3FE4787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9D3E4-5BF2-44D6-A018-6093040E7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16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B7B2D-931C-43A2-828C-6AD0AB246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0F155D2-3162-4020-A403-05AE9C09F2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D2D530-BBC6-4472-BDE8-2607EB3B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424906-0EFD-4397-94F8-84CF49F2F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65820D-C66F-457E-88F6-F2AC3815C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945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A0EFE8-9215-400D-A956-6C89763F77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44D6328-243B-43AF-BC78-6957BC2FD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8D40CF-EF6D-4DBB-B19D-FB4A55934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2F3941-4ADD-4864-80DD-CEEB0C3A8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41049F-F30E-4765-845D-21FADFB7C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16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4F3D94-9E50-49EB-823D-44C0F033F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EAB1E6-4CC6-47B9-B874-BE57E4FE4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C5AD91-63B2-4F28-AEE0-907E7DB1B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E50B5E-64B5-470B-9E8A-9AD1B662B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410831-7A90-4E8F-BDE9-48746DE23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395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15D37A-EBC2-424F-B50B-3065CB860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4A49E2-1478-4844-A9C2-368A86BF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15C866-CBAD-4E2F-9ABD-799EECA41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1A3B4BB-B338-4EE9-B68D-6CD8B8DA5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76B149-9CF0-4E6C-B0AC-F176BA8CA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29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0E8A0A-D712-46C8-ABF2-A6B89AFBE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DC4DC1-144D-4471-A2F8-D5FBD466B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2DD7BCC-6463-4317-92BA-AF99B4DF6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AFCEE7-6A10-46DF-BAA6-93EC1AC4F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78F4FD7-7DA3-486F-A227-D3F56F7D0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280ED92-EFD2-4E07-B126-1FAF07D0A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725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F4347B-110E-427D-92E2-F1F1E1E07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4EEAAB2-3929-419A-8C45-74C7779B8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73415B6-C127-4EDC-B8EA-97F0D7CF7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EB8A4ED-48CD-44CE-B69B-BF847A13F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A114F71-245F-40C3-8B69-65686B7509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6A21DA3-127E-4434-8006-9EE99F34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09686E9-20AE-4929-9548-8343C0378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9C21262-CAFC-49C5-9C88-3D2B9349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709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A041E-E23A-4881-BF0B-E0244AB68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D9F8F8C-5C55-4037-980D-9C6A1DC57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9B9D925-D964-4F90-8703-12AAA57D3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2192945-0C68-4A1B-AEA2-0699F1EF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61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D1AB63B-B703-49B1-AAF9-26AA304F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20AAADB-0455-4C9E-833F-8A6B5ECF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7FEC8E-7ACB-4412-9C86-702218ED8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0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4BFDB2-322A-46FA-AFF2-4BA7376F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D26EFE-3843-44AA-93D1-1228958D9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1A37B66-091D-4110-98C8-D12DEFA07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80543C-AD23-4F5A-A460-2E711C2BD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B3AE01-9C36-4AB6-A3BC-34C38828D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1D0C9D-3085-4E62-B623-DE120CBB8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46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FF2DDB-80E7-4F24-9C2E-FDED924BE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AE0A692-D899-4AC5-9AC8-F738A6D007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2922720-8B83-468A-A7D7-3FBE89C28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E97B18-F961-4F90-90F5-4D61C6119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5FFF79-82C1-4ED8-89A7-7C7C4924F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9AB67BA-2E12-4409-B72E-008BB54F9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56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1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B8FAED1-FC1B-4751-9C2D-8DED30633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8AD28BF-E798-45CC-89CC-15C01B861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412322-6E76-41A1-9785-346FBD2EBE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D616C-A31B-44F6-8A10-5C1E0C60A7B1}" type="datetimeFigureOut">
              <a:rPr lang="cs-CZ" smtClean="0"/>
              <a:t>10.06.2018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AF0B34-71A5-41D9-A3F3-C77FF965CE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B1785F-6C02-472E-8C09-883881719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B819F-A93D-43C9-AD6A-04276A16E4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D2E8C00-A325-47BF-8AAB-E8C1145D7B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13809" t="8254" r="7619" b="7725"/>
          <a:stretch/>
        </p:blipFill>
        <p:spPr>
          <a:xfrm>
            <a:off x="3705966" y="1677880"/>
            <a:ext cx="7879393" cy="5048958"/>
          </a:xfrm>
          <a:prstGeom prst="rect">
            <a:avLst/>
          </a:prstGeom>
          <a:effectLst>
            <a:softEdge rad="190500"/>
          </a:effectLst>
          <a:scene3d>
            <a:camera prst="orthographicFront">
              <a:rot lat="0" lon="21299986" rev="0"/>
            </a:camera>
            <a:lightRig rig="threePt" dir="t"/>
          </a:scene3d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07A8259-03BA-4611-9A34-792E95020A1A}"/>
              </a:ext>
            </a:extLst>
          </p:cNvPr>
          <p:cNvSpPr txBox="1"/>
          <p:nvPr/>
        </p:nvSpPr>
        <p:spPr>
          <a:xfrm>
            <a:off x="523783" y="316901"/>
            <a:ext cx="34978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36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U </a:t>
            </a:r>
            <a:r>
              <a:rPr lang="cs-CZ" sz="4000" dirty="0" err="1">
                <a:latin typeface="Mistral" panose="03090702030407020403" pitchFamily="66" charset="0"/>
              </a:rPr>
              <a:t>Roulů</a:t>
            </a:r>
            <a:endParaRPr lang="cs-CZ" sz="4000" dirty="0">
              <a:latin typeface="Mistral" panose="03090702030407020403" pitchFamily="66" charset="0"/>
            </a:endParaRPr>
          </a:p>
          <a:p>
            <a:r>
              <a:rPr lang="cs-CZ" sz="4000" dirty="0">
                <a:latin typeface="Mistral" panose="03090702030407020403" pitchFamily="66" charset="0"/>
              </a:rPr>
              <a:t>Majitel: Josef Bočan</a:t>
            </a:r>
          </a:p>
        </p:txBody>
      </p:sp>
    </p:spTree>
    <p:extLst>
      <p:ext uri="{BB962C8B-B14F-4D97-AF65-F5344CB8AC3E}">
        <p14:creationId xmlns:p14="http://schemas.microsoft.com/office/powerpoint/2010/main" val="2903957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DF55146-8121-4977-BE1A-6B59CFD794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74" t="11756" r="11533" b="13404"/>
          <a:stretch/>
        </p:blipFill>
        <p:spPr>
          <a:xfrm>
            <a:off x="3951030" y="1713390"/>
            <a:ext cx="7874026" cy="4899651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2873518-DFB2-49A1-BD71-9E9BAEF2D4B0}"/>
              </a:ext>
            </a:extLst>
          </p:cNvPr>
          <p:cNvSpPr txBox="1"/>
          <p:nvPr/>
        </p:nvSpPr>
        <p:spPr>
          <a:xfrm>
            <a:off x="568171" y="538045"/>
            <a:ext cx="47317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18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Kubalíků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Ljuba Mourková</a:t>
            </a:r>
          </a:p>
        </p:txBody>
      </p:sp>
    </p:spTree>
    <p:extLst>
      <p:ext uri="{BB962C8B-B14F-4D97-AF65-F5344CB8AC3E}">
        <p14:creationId xmlns:p14="http://schemas.microsoft.com/office/powerpoint/2010/main" val="4250023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D848BAA-EBC1-4DEE-9B61-BA24CA5603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77" t="18065" r="16049" b="14551"/>
          <a:stretch/>
        </p:blipFill>
        <p:spPr>
          <a:xfrm>
            <a:off x="3062796" y="2289004"/>
            <a:ext cx="8256232" cy="4453491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021F583-80C8-453C-9998-92E4B45F0F99}"/>
              </a:ext>
            </a:extLst>
          </p:cNvPr>
          <p:cNvSpPr txBox="1"/>
          <p:nvPr/>
        </p:nvSpPr>
        <p:spPr>
          <a:xfrm>
            <a:off x="523781" y="350013"/>
            <a:ext cx="57000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bývalá stodola k č.p.13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 U Řežábků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Místní název: Hasičská zbrojnice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Obec Vlčí</a:t>
            </a:r>
          </a:p>
        </p:txBody>
      </p:sp>
    </p:spTree>
    <p:extLst>
      <p:ext uri="{BB962C8B-B14F-4D97-AF65-F5344CB8AC3E}">
        <p14:creationId xmlns:p14="http://schemas.microsoft.com/office/powerpoint/2010/main" val="1893685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4248DD2-0F75-4968-924D-934B5AE0E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58" t="11469" r="15323" b="15412"/>
          <a:stretch/>
        </p:blipFill>
        <p:spPr>
          <a:xfrm>
            <a:off x="3098308" y="1482571"/>
            <a:ext cx="8125868" cy="5105051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18A8F04-C21D-4C76-ACEB-8BBA9A52B7C1}"/>
              </a:ext>
            </a:extLst>
          </p:cNvPr>
          <p:cNvSpPr txBox="1"/>
          <p:nvPr/>
        </p:nvSpPr>
        <p:spPr>
          <a:xfrm>
            <a:off x="266330" y="550786"/>
            <a:ext cx="42612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17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Budařů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Václav </a:t>
            </a:r>
            <a:r>
              <a:rPr lang="cs-CZ" sz="4000" dirty="0" err="1">
                <a:latin typeface="Mistral" panose="03090702030407020403" pitchFamily="66" charset="0"/>
              </a:rPr>
              <a:t>Hasch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47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FBFA2BE-5D33-4CFC-A111-E46A971B0B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58" t="12187" r="12662" b="12545"/>
          <a:stretch/>
        </p:blipFill>
        <p:spPr>
          <a:xfrm>
            <a:off x="3443367" y="1811045"/>
            <a:ext cx="8159053" cy="483179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2C69A7B-0E16-4550-9ECB-4CCB204AD981}"/>
              </a:ext>
            </a:extLst>
          </p:cNvPr>
          <p:cNvSpPr txBox="1"/>
          <p:nvPr/>
        </p:nvSpPr>
        <p:spPr>
          <a:xfrm>
            <a:off x="656948" y="275481"/>
            <a:ext cx="38972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41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Kalců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Pavel Hora</a:t>
            </a:r>
          </a:p>
        </p:txBody>
      </p:sp>
    </p:spTree>
    <p:extLst>
      <p:ext uri="{BB962C8B-B14F-4D97-AF65-F5344CB8AC3E}">
        <p14:creationId xmlns:p14="http://schemas.microsoft.com/office/powerpoint/2010/main" val="1066977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0A0CE9B-BD78-4D1C-88AC-F8C36E20A1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74" t="12760" r="22097" b="13692"/>
          <a:stretch/>
        </p:blipFill>
        <p:spPr>
          <a:xfrm>
            <a:off x="4802356" y="1873189"/>
            <a:ext cx="6698616" cy="4633144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D5F16D7-3270-4FF5-8D7A-4C9205FE7FA7}"/>
              </a:ext>
            </a:extLst>
          </p:cNvPr>
          <p:cNvSpPr txBox="1"/>
          <p:nvPr/>
        </p:nvSpPr>
        <p:spPr>
          <a:xfrm>
            <a:off x="594805" y="376621"/>
            <a:ext cx="44033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„Ve fořtovně“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Libor Babka</a:t>
            </a:r>
          </a:p>
        </p:txBody>
      </p:sp>
    </p:spTree>
    <p:extLst>
      <p:ext uri="{BB962C8B-B14F-4D97-AF65-F5344CB8AC3E}">
        <p14:creationId xmlns:p14="http://schemas.microsoft.com/office/powerpoint/2010/main" val="1970142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7FDB5F2-5C9D-4D6F-A954-AA53CA7473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77" t="12760" r="16129" b="12545"/>
          <a:stretch/>
        </p:blipFill>
        <p:spPr>
          <a:xfrm>
            <a:off x="3364637" y="1641121"/>
            <a:ext cx="7986911" cy="4849860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39EE917-CB81-4333-A221-CA5E25A5F111}"/>
              </a:ext>
            </a:extLst>
          </p:cNvPr>
          <p:cNvSpPr txBox="1"/>
          <p:nvPr/>
        </p:nvSpPr>
        <p:spPr>
          <a:xfrm>
            <a:off x="363984" y="77695"/>
            <a:ext cx="457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51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Truhlářů“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Jana Jelínková</a:t>
            </a:r>
          </a:p>
        </p:txBody>
      </p:sp>
    </p:spTree>
    <p:extLst>
      <p:ext uri="{BB962C8B-B14F-4D97-AF65-F5344CB8AC3E}">
        <p14:creationId xmlns:p14="http://schemas.microsoft.com/office/powerpoint/2010/main" val="3121125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9940F82-40DB-4B8A-BEC3-4475CDC770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9" t="11900" r="21937" b="14839"/>
          <a:stretch/>
        </p:blipFill>
        <p:spPr>
          <a:xfrm>
            <a:off x="3923930" y="1273872"/>
            <a:ext cx="7630302" cy="5422927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16DB15B-06BA-4F1D-97C2-1F8058CE8DA2}"/>
              </a:ext>
            </a:extLst>
          </p:cNvPr>
          <p:cNvSpPr txBox="1"/>
          <p:nvPr/>
        </p:nvSpPr>
        <p:spPr>
          <a:xfrm>
            <a:off x="443882" y="138820"/>
            <a:ext cx="46075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52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Volfů“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Lenka Blažková</a:t>
            </a:r>
          </a:p>
        </p:txBody>
      </p:sp>
    </p:spTree>
    <p:extLst>
      <p:ext uri="{BB962C8B-B14F-4D97-AF65-F5344CB8AC3E}">
        <p14:creationId xmlns:p14="http://schemas.microsoft.com/office/powerpoint/2010/main" val="714543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78C01D1-ECD3-4516-8FE4-82B4DC67E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55" t="8458" r="12903" b="7956"/>
          <a:stretch/>
        </p:blipFill>
        <p:spPr>
          <a:xfrm>
            <a:off x="3515557" y="1155970"/>
            <a:ext cx="7954811" cy="5521018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8D1A5C3-7E45-4F74-8808-1AEC6B9D8E9C}"/>
              </a:ext>
            </a:extLst>
          </p:cNvPr>
          <p:cNvSpPr txBox="1"/>
          <p:nvPr/>
        </p:nvSpPr>
        <p:spPr>
          <a:xfrm>
            <a:off x="346228" y="138821"/>
            <a:ext cx="48028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49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Krejčů“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Jiřina Kaňáková</a:t>
            </a:r>
          </a:p>
        </p:txBody>
      </p:sp>
    </p:spTree>
    <p:extLst>
      <p:ext uri="{BB962C8B-B14F-4D97-AF65-F5344CB8AC3E}">
        <p14:creationId xmlns:p14="http://schemas.microsoft.com/office/powerpoint/2010/main" val="3374656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EBA7B2F-CC24-46E2-8166-BBC214A90C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29" t="32176" r="33210" b="14264"/>
          <a:stretch/>
        </p:blipFill>
        <p:spPr>
          <a:xfrm>
            <a:off x="4749554" y="1027568"/>
            <a:ext cx="6647370" cy="5722595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9ADA1E6-8C58-4B4F-9CA5-88C38B86FC1B}"/>
              </a:ext>
            </a:extLst>
          </p:cNvPr>
          <p:cNvSpPr txBox="1"/>
          <p:nvPr/>
        </p:nvSpPr>
        <p:spPr>
          <a:xfrm>
            <a:off x="488272" y="138820"/>
            <a:ext cx="4785063" cy="192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57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Kaňáků“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Jiřina Kaňáková</a:t>
            </a:r>
          </a:p>
        </p:txBody>
      </p:sp>
    </p:spTree>
    <p:extLst>
      <p:ext uri="{BB962C8B-B14F-4D97-AF65-F5344CB8AC3E}">
        <p14:creationId xmlns:p14="http://schemas.microsoft.com/office/powerpoint/2010/main" val="2177053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F0478F7-B3E4-4395-B357-A0DFB0939D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71" t="9749" r="12984" b="12258"/>
          <a:stretch/>
        </p:blipFill>
        <p:spPr>
          <a:xfrm>
            <a:off x="3116062" y="1418187"/>
            <a:ext cx="8388013" cy="5208994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4138166-3788-4A62-8941-9EB5BA5E8943}"/>
              </a:ext>
            </a:extLst>
          </p:cNvPr>
          <p:cNvSpPr txBox="1"/>
          <p:nvPr/>
        </p:nvSpPr>
        <p:spPr>
          <a:xfrm>
            <a:off x="294490" y="140915"/>
            <a:ext cx="7492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Bez č.p.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Místní název: „Kaplička“</a:t>
            </a:r>
          </a:p>
        </p:txBody>
      </p:sp>
    </p:spTree>
    <p:extLst>
      <p:ext uri="{BB962C8B-B14F-4D97-AF65-F5344CB8AC3E}">
        <p14:creationId xmlns:p14="http://schemas.microsoft.com/office/powerpoint/2010/main" val="4065035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1CD38B1-DB82-49FB-AF70-364FF2A00C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39" t="12761" r="8549" b="11970"/>
          <a:stretch/>
        </p:blipFill>
        <p:spPr>
          <a:xfrm>
            <a:off x="3169328" y="2024109"/>
            <a:ext cx="8179208" cy="4385612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A2E2FF8-5291-4B0E-8FE8-5700066FFCC6}"/>
              </a:ext>
            </a:extLst>
          </p:cNvPr>
          <p:cNvSpPr txBox="1"/>
          <p:nvPr/>
        </p:nvSpPr>
        <p:spPr>
          <a:xfrm>
            <a:off x="435005" y="299146"/>
            <a:ext cx="4909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12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Andresů“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Anna Petrželková</a:t>
            </a:r>
          </a:p>
        </p:txBody>
      </p:sp>
    </p:spTree>
    <p:extLst>
      <p:ext uri="{BB962C8B-B14F-4D97-AF65-F5344CB8AC3E}">
        <p14:creationId xmlns:p14="http://schemas.microsoft.com/office/powerpoint/2010/main" val="1738783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F6E5A5D-D17C-4DF5-928A-CF8E7EDF99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32" t="12043" r="22339" b="12688"/>
          <a:stretch/>
        </p:blipFill>
        <p:spPr>
          <a:xfrm>
            <a:off x="3701988" y="1593631"/>
            <a:ext cx="7751495" cy="5157837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3628F4B-16FC-481D-99A1-00390FAF560D}"/>
              </a:ext>
            </a:extLst>
          </p:cNvPr>
          <p:cNvSpPr txBox="1"/>
          <p:nvPr/>
        </p:nvSpPr>
        <p:spPr>
          <a:xfrm>
            <a:off x="452760" y="175786"/>
            <a:ext cx="49359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47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Kupců“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Vladislav Kohout</a:t>
            </a:r>
          </a:p>
        </p:txBody>
      </p:sp>
    </p:spTree>
    <p:extLst>
      <p:ext uri="{BB962C8B-B14F-4D97-AF65-F5344CB8AC3E}">
        <p14:creationId xmlns:p14="http://schemas.microsoft.com/office/powerpoint/2010/main" val="1398644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3EF88FF-3336-4A74-86FC-A6D837DECE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59" t="11183" r="15886" b="11684"/>
          <a:stretch/>
        </p:blipFill>
        <p:spPr>
          <a:xfrm>
            <a:off x="3675355" y="1493170"/>
            <a:ext cx="8168228" cy="5109890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8C500B2-AD5A-4CAC-9A79-30C14E92301F}"/>
              </a:ext>
            </a:extLst>
          </p:cNvPr>
          <p:cNvSpPr txBox="1"/>
          <p:nvPr/>
        </p:nvSpPr>
        <p:spPr>
          <a:xfrm>
            <a:off x="550416" y="0"/>
            <a:ext cx="65872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19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Skřivanů“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Bohunka a Zdeněk Kovandovi</a:t>
            </a:r>
          </a:p>
        </p:txBody>
      </p:sp>
    </p:spTree>
    <p:extLst>
      <p:ext uri="{BB962C8B-B14F-4D97-AF65-F5344CB8AC3E}">
        <p14:creationId xmlns:p14="http://schemas.microsoft.com/office/powerpoint/2010/main" val="2260733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6920C38-2EAC-45B5-94F1-68086D899D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56" t="9931" r="12364" b="37826"/>
          <a:stretch/>
        </p:blipFill>
        <p:spPr>
          <a:xfrm>
            <a:off x="2958375" y="1970843"/>
            <a:ext cx="8849922" cy="4493258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666AF17-5E1B-4E11-A681-CE0B52803215}"/>
              </a:ext>
            </a:extLst>
          </p:cNvPr>
          <p:cNvSpPr txBox="1"/>
          <p:nvPr/>
        </p:nvSpPr>
        <p:spPr>
          <a:xfrm>
            <a:off x="488271" y="359918"/>
            <a:ext cx="4758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Kozáků“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Jiřina Kozáková</a:t>
            </a:r>
          </a:p>
        </p:txBody>
      </p:sp>
    </p:spTree>
    <p:extLst>
      <p:ext uri="{BB962C8B-B14F-4D97-AF65-F5344CB8AC3E}">
        <p14:creationId xmlns:p14="http://schemas.microsoft.com/office/powerpoint/2010/main" val="712911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B18E889-52FF-40D7-AA78-4F7265444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21" t="17972" r="11711" b="15506"/>
          <a:stretch/>
        </p:blipFill>
        <p:spPr>
          <a:xfrm>
            <a:off x="3613212" y="1525974"/>
            <a:ext cx="8393677" cy="5109679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38F2180-18E5-4155-A334-60B9973522EA}"/>
              </a:ext>
            </a:extLst>
          </p:cNvPr>
          <p:cNvSpPr txBox="1"/>
          <p:nvPr/>
        </p:nvSpPr>
        <p:spPr>
          <a:xfrm>
            <a:off x="603683" y="420684"/>
            <a:ext cx="87356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37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Krbců“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Bohuslav Krbec a Jaromír a Jiřina Zachovi</a:t>
            </a:r>
          </a:p>
        </p:txBody>
      </p:sp>
    </p:spTree>
    <p:extLst>
      <p:ext uri="{BB962C8B-B14F-4D97-AF65-F5344CB8AC3E}">
        <p14:creationId xmlns:p14="http://schemas.microsoft.com/office/powerpoint/2010/main" val="4265235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8B0629D-FE72-4CC5-BF14-8EB2C0677B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42" t="16957" r="33478" b="15362"/>
          <a:stretch/>
        </p:blipFill>
        <p:spPr>
          <a:xfrm>
            <a:off x="4385187" y="1400959"/>
            <a:ext cx="7203835" cy="5256912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BC39EDF-55F3-430A-B430-B17D0CB10B83}"/>
              </a:ext>
            </a:extLst>
          </p:cNvPr>
          <p:cNvSpPr txBox="1"/>
          <p:nvPr/>
        </p:nvSpPr>
        <p:spPr>
          <a:xfrm>
            <a:off x="363984" y="292964"/>
            <a:ext cx="466077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13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Řežábků“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Místní název: Obecní úřad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Obec Vlčí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9009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A7B66FE-04ED-4BFA-81B2-5050D0549B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58" t="12899" r="19700" b="14927"/>
          <a:stretch/>
        </p:blipFill>
        <p:spPr>
          <a:xfrm>
            <a:off x="3675356" y="1557259"/>
            <a:ext cx="8132620" cy="4949687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BF67EFA-C019-4B01-8024-74BA537BF377}"/>
              </a:ext>
            </a:extLst>
          </p:cNvPr>
          <p:cNvSpPr txBox="1"/>
          <p:nvPr/>
        </p:nvSpPr>
        <p:spPr>
          <a:xfrm>
            <a:off x="506028" y="115411"/>
            <a:ext cx="58415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24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Schejbalů“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Růžena a Václav </a:t>
            </a:r>
            <a:r>
              <a:rPr lang="cs-CZ" sz="4000" dirty="0" err="1">
                <a:latin typeface="Mistral" panose="03090702030407020403" pitchFamily="66" charset="0"/>
              </a:rPr>
              <a:t>Tíkalovi</a:t>
            </a:r>
            <a:r>
              <a:rPr lang="cs-CZ" sz="4000" dirty="0">
                <a:latin typeface="Mistral" panose="03090702030407020403" pitchFamily="66" charset="0"/>
              </a:rPr>
              <a:t> a Růžena </a:t>
            </a:r>
            <a:r>
              <a:rPr lang="cs-CZ" sz="4000" dirty="0" err="1">
                <a:latin typeface="Mistral" panose="03090702030407020403" pitchFamily="66" charset="0"/>
              </a:rPr>
              <a:t>Tíkalová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098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2F4E2FE-59AB-4894-9379-07A2B97DC9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52" t="16088" r="12853" b="10579"/>
          <a:stretch/>
        </p:blipFill>
        <p:spPr>
          <a:xfrm>
            <a:off x="4092606" y="2175458"/>
            <a:ext cx="7702954" cy="4311609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4FABC4C-3965-4608-8503-DA24F1FE45BF}"/>
              </a:ext>
            </a:extLst>
          </p:cNvPr>
          <p:cNvSpPr txBox="1"/>
          <p:nvPr/>
        </p:nvSpPr>
        <p:spPr>
          <a:xfrm>
            <a:off x="461639" y="566532"/>
            <a:ext cx="42168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48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Koubů“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Zdeněk Štengl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418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B559B6B-CC1D-45C9-8570-52FD02DF3F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37" t="11594" r="15462" b="12753"/>
          <a:stretch/>
        </p:blipFill>
        <p:spPr>
          <a:xfrm>
            <a:off x="3656925" y="1669002"/>
            <a:ext cx="8077215" cy="4931354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83AFD4F-AC3E-4C86-80B0-3A76C7B4700D}"/>
              </a:ext>
            </a:extLst>
          </p:cNvPr>
          <p:cNvSpPr txBox="1"/>
          <p:nvPr/>
        </p:nvSpPr>
        <p:spPr>
          <a:xfrm>
            <a:off x="133166" y="177553"/>
            <a:ext cx="39239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22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Zedlů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Tibor </a:t>
            </a:r>
            <a:r>
              <a:rPr lang="cs-CZ" sz="4000" dirty="0" err="1">
                <a:latin typeface="Mistral" panose="03090702030407020403" pitchFamily="66" charset="0"/>
              </a:rPr>
              <a:t>Lajos</a:t>
            </a:r>
            <a:endParaRPr lang="cs-CZ" sz="4000" dirty="0">
              <a:latin typeface="Mistral" panose="03090702030407020403" pitchFamily="66" charset="0"/>
            </a:endParaRP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708542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FA1B771-D5CC-4263-B67F-ADA42AF45C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5" t="20870" r="23696" b="14203"/>
          <a:stretch/>
        </p:blipFill>
        <p:spPr>
          <a:xfrm>
            <a:off x="4066706" y="1775534"/>
            <a:ext cx="7550191" cy="4770783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68BE391-ABE6-449F-9C2B-140482771180}"/>
              </a:ext>
            </a:extLst>
          </p:cNvPr>
          <p:cNvSpPr txBox="1"/>
          <p:nvPr/>
        </p:nvSpPr>
        <p:spPr>
          <a:xfrm>
            <a:off x="457297" y="428348"/>
            <a:ext cx="568617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10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Pekařů“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Blažena a Pavel Červení</a:t>
            </a:r>
          </a:p>
        </p:txBody>
      </p:sp>
    </p:spTree>
    <p:extLst>
      <p:ext uri="{BB962C8B-B14F-4D97-AF65-F5344CB8AC3E}">
        <p14:creationId xmlns:p14="http://schemas.microsoft.com/office/powerpoint/2010/main" val="3822120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121630E-2486-47E8-BD64-74C4C16B1A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22" t="28840" r="15462" b="6956"/>
          <a:stretch/>
        </p:blipFill>
        <p:spPr>
          <a:xfrm>
            <a:off x="3329127" y="1624615"/>
            <a:ext cx="8288174" cy="4849232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C401938-1F46-4839-AAFE-6CE6F73FA06F}"/>
              </a:ext>
            </a:extLst>
          </p:cNvPr>
          <p:cNvSpPr txBox="1"/>
          <p:nvPr/>
        </p:nvSpPr>
        <p:spPr>
          <a:xfrm>
            <a:off x="434019" y="62627"/>
            <a:ext cx="430117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33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Kaslů“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Jiřina </a:t>
            </a:r>
            <a:r>
              <a:rPr lang="cs-CZ" sz="4000" dirty="0" err="1">
                <a:latin typeface="Mistral" panose="03090702030407020403" pitchFamily="66" charset="0"/>
              </a:rPr>
              <a:t>Šuková</a:t>
            </a:r>
            <a:endParaRPr lang="cs-CZ" sz="4000" dirty="0">
              <a:latin typeface="Mistral" panose="03090702030407020403" pitchFamily="66" charset="0"/>
            </a:endParaRP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349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FCADF9B-84B4-4429-A1CE-6B633B9B96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74" t="11756" r="10404" b="13978"/>
          <a:stretch/>
        </p:blipFill>
        <p:spPr>
          <a:xfrm>
            <a:off x="3409026" y="1786680"/>
            <a:ext cx="8038090" cy="4907392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98FC7DF-17C0-44A9-A210-20A4377DCCCD}"/>
              </a:ext>
            </a:extLst>
          </p:cNvPr>
          <p:cNvSpPr txBox="1"/>
          <p:nvPr/>
        </p:nvSpPr>
        <p:spPr>
          <a:xfrm>
            <a:off x="446763" y="219248"/>
            <a:ext cx="77118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31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Fořtů“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Jaroslav, Jaroslav a Milan Bicanovi</a:t>
            </a:r>
          </a:p>
        </p:txBody>
      </p:sp>
    </p:spTree>
    <p:extLst>
      <p:ext uri="{BB962C8B-B14F-4D97-AF65-F5344CB8AC3E}">
        <p14:creationId xmlns:p14="http://schemas.microsoft.com/office/powerpoint/2010/main" val="30619971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BDE8161-7AF7-4171-B05D-D56C36777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13" t="20899" r="37066" b="15652"/>
          <a:stretch/>
        </p:blipFill>
        <p:spPr>
          <a:xfrm>
            <a:off x="4601105" y="1269507"/>
            <a:ext cx="7315141" cy="530116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86439BD-C4F2-4FB7-904E-FCEB7D6E303A}"/>
              </a:ext>
            </a:extLst>
          </p:cNvPr>
          <p:cNvSpPr txBox="1"/>
          <p:nvPr/>
        </p:nvSpPr>
        <p:spPr>
          <a:xfrm>
            <a:off x="530055" y="465210"/>
            <a:ext cx="398378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Poldů“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Petr Červený </a:t>
            </a:r>
          </a:p>
        </p:txBody>
      </p:sp>
    </p:spTree>
    <p:extLst>
      <p:ext uri="{BB962C8B-B14F-4D97-AF65-F5344CB8AC3E}">
        <p14:creationId xmlns:p14="http://schemas.microsoft.com/office/powerpoint/2010/main" val="2694303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F0F1EC3-51E9-4C92-9ED7-D7836D0F77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11" t="21594" r="31114" b="13478"/>
          <a:stretch/>
        </p:blipFill>
        <p:spPr>
          <a:xfrm>
            <a:off x="3275861" y="2077954"/>
            <a:ext cx="8296202" cy="4452731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C321F1A5-C0B8-4C17-A4DA-984BC9227DF2}"/>
              </a:ext>
            </a:extLst>
          </p:cNvPr>
          <p:cNvSpPr/>
          <p:nvPr/>
        </p:nvSpPr>
        <p:spPr>
          <a:xfrm>
            <a:off x="246887" y="256032"/>
            <a:ext cx="42807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20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Houbů“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Jana Bošková</a:t>
            </a:r>
          </a:p>
        </p:txBody>
      </p:sp>
    </p:spTree>
    <p:extLst>
      <p:ext uri="{BB962C8B-B14F-4D97-AF65-F5344CB8AC3E}">
        <p14:creationId xmlns:p14="http://schemas.microsoft.com/office/powerpoint/2010/main" val="1832975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A143986-4230-4CD2-A438-FA68ACD22E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31" t="17681" r="20435" b="12319"/>
          <a:stretch/>
        </p:blipFill>
        <p:spPr>
          <a:xfrm>
            <a:off x="3471170" y="2041864"/>
            <a:ext cx="8364382" cy="451065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A1BBD22F-5177-4B52-B67C-8E93EC866696}"/>
              </a:ext>
            </a:extLst>
          </p:cNvPr>
          <p:cNvSpPr/>
          <p:nvPr/>
        </p:nvSpPr>
        <p:spPr>
          <a:xfrm>
            <a:off x="320038" y="246888"/>
            <a:ext cx="8406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26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Poklasných“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Majitelky: Riedlová Bohuslava a Zemanová Dana</a:t>
            </a:r>
          </a:p>
        </p:txBody>
      </p:sp>
    </p:spTree>
    <p:extLst>
      <p:ext uri="{BB962C8B-B14F-4D97-AF65-F5344CB8AC3E}">
        <p14:creationId xmlns:p14="http://schemas.microsoft.com/office/powerpoint/2010/main" val="241081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D0F2756-1849-4F30-8CE7-DE43CE550A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38" t="11594" r="16766" b="13624"/>
          <a:stretch/>
        </p:blipFill>
        <p:spPr>
          <a:xfrm>
            <a:off x="3266983" y="1414425"/>
            <a:ext cx="8650357" cy="5135971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AAD02D1-DCA4-4A94-AF47-B01F51D000B9}"/>
              </a:ext>
            </a:extLst>
          </p:cNvPr>
          <p:cNvSpPr txBox="1"/>
          <p:nvPr/>
        </p:nvSpPr>
        <p:spPr>
          <a:xfrm>
            <a:off x="238347" y="202836"/>
            <a:ext cx="436529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60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Levorů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Hana </a:t>
            </a:r>
            <a:r>
              <a:rPr lang="cs-CZ" sz="4000" dirty="0" err="1">
                <a:latin typeface="Mistral" panose="03090702030407020403" pitchFamily="66" charset="0"/>
              </a:rPr>
              <a:t>Levorová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985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510A885-FB97-47B5-A8C8-273E132F1B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91" t="20290" r="23369" b="14493"/>
          <a:stretch/>
        </p:blipFill>
        <p:spPr>
          <a:xfrm>
            <a:off x="4101484" y="1378791"/>
            <a:ext cx="7690090" cy="4972041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408BE264-9292-41B4-AEBB-642E34B4FA11}"/>
              </a:ext>
            </a:extLst>
          </p:cNvPr>
          <p:cNvSpPr/>
          <p:nvPr/>
        </p:nvSpPr>
        <p:spPr>
          <a:xfrm>
            <a:off x="266329" y="488273"/>
            <a:ext cx="4509857" cy="1926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Bez č.p./</a:t>
            </a:r>
            <a:r>
              <a:rPr lang="cs-CZ" sz="4000" dirty="0" err="1">
                <a:latin typeface="Mistral" panose="03090702030407020403" pitchFamily="66" charset="0"/>
              </a:rPr>
              <a:t>č.e</a:t>
            </a:r>
            <a:r>
              <a:rPr lang="cs-CZ" sz="4000" dirty="0">
                <a:latin typeface="Mistral" panose="03090702030407020403" pitchFamily="66" charset="0"/>
              </a:rPr>
              <a:t>.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Kolářů“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Ivana </a:t>
            </a:r>
            <a:r>
              <a:rPr lang="cs-CZ" sz="4000" dirty="0" err="1">
                <a:latin typeface="Mistral" panose="03090702030407020403" pitchFamily="66" charset="0"/>
              </a:rPr>
              <a:t>Himrová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5332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6A4DEFE-B55B-4EA6-B22A-3CC23886A0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49" t="18985" r="24104" b="16377"/>
          <a:stretch/>
        </p:blipFill>
        <p:spPr>
          <a:xfrm>
            <a:off x="3879542" y="2219996"/>
            <a:ext cx="8119016" cy="4432852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7712ACD-A28A-490F-8830-5DFB8D2041E3}"/>
              </a:ext>
            </a:extLst>
          </p:cNvPr>
          <p:cNvSpPr txBox="1"/>
          <p:nvPr/>
        </p:nvSpPr>
        <p:spPr>
          <a:xfrm>
            <a:off x="150920" y="159800"/>
            <a:ext cx="105111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34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Skuhravých“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Marie Skuhravá, Pavel Skuhravý a Iveta </a:t>
            </a:r>
            <a:r>
              <a:rPr lang="cs-CZ" sz="4000" dirty="0" err="1">
                <a:latin typeface="Mistral" panose="03090702030407020403" pitchFamily="66" charset="0"/>
              </a:rPr>
              <a:t>Štampachová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2098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BDA64DC-0E2F-4F43-B866-6F84FAEE72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64" t="32029" r="15544" b="12319"/>
          <a:stretch/>
        </p:blipFill>
        <p:spPr>
          <a:xfrm>
            <a:off x="2654836" y="2130641"/>
            <a:ext cx="9368296" cy="4371112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D2E5B29-77B6-4A63-9BCC-541D8E0612A5}"/>
              </a:ext>
            </a:extLst>
          </p:cNvPr>
          <p:cNvSpPr txBox="1"/>
          <p:nvPr/>
        </p:nvSpPr>
        <p:spPr>
          <a:xfrm>
            <a:off x="184212" y="126699"/>
            <a:ext cx="58528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46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Petrželků“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Lenka a Štefan </a:t>
            </a:r>
            <a:r>
              <a:rPr lang="cs-CZ" sz="4000" dirty="0" err="1">
                <a:latin typeface="Mistral" panose="03090702030407020403" pitchFamily="66" charset="0"/>
              </a:rPr>
              <a:t>Bariakovi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717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2C20E80-0CA7-44F0-8927-7E160FB57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1" t="19739" r="29239" b="16812"/>
          <a:stretch/>
        </p:blipFill>
        <p:spPr>
          <a:xfrm>
            <a:off x="3693111" y="1399908"/>
            <a:ext cx="8080609" cy="5252914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501A167-59AE-4E89-BF5F-CB1CC0720AB5}"/>
              </a:ext>
            </a:extLst>
          </p:cNvPr>
          <p:cNvSpPr txBox="1"/>
          <p:nvPr/>
        </p:nvSpPr>
        <p:spPr>
          <a:xfrm>
            <a:off x="195984" y="188651"/>
            <a:ext cx="427072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6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Šimků“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Stanislav Kozák</a:t>
            </a:r>
          </a:p>
        </p:txBody>
      </p:sp>
    </p:spTree>
    <p:extLst>
      <p:ext uri="{BB962C8B-B14F-4D97-AF65-F5344CB8AC3E}">
        <p14:creationId xmlns:p14="http://schemas.microsoft.com/office/powerpoint/2010/main" val="2791838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7B7FC15-8A8A-430F-8008-B34C67FF53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2" t="21160" r="12853" b="5324"/>
          <a:stretch/>
        </p:blipFill>
        <p:spPr>
          <a:xfrm>
            <a:off x="3565013" y="2006353"/>
            <a:ext cx="8242769" cy="4594792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E9EEED3-159D-417A-8069-EE8D9A4542B9}"/>
              </a:ext>
            </a:extLst>
          </p:cNvPr>
          <p:cNvSpPr txBox="1"/>
          <p:nvPr/>
        </p:nvSpPr>
        <p:spPr>
          <a:xfrm>
            <a:off x="337834" y="233231"/>
            <a:ext cx="567174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45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Matoušů“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Magdaléna Preislerová</a:t>
            </a:r>
          </a:p>
        </p:txBody>
      </p:sp>
    </p:spTree>
    <p:extLst>
      <p:ext uri="{BB962C8B-B14F-4D97-AF65-F5344CB8AC3E}">
        <p14:creationId xmlns:p14="http://schemas.microsoft.com/office/powerpoint/2010/main" val="398119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21BCB28-08B4-48B3-94C4-5F4111F979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2" t="22029" r="17745" b="14523"/>
          <a:stretch/>
        </p:blipFill>
        <p:spPr>
          <a:xfrm>
            <a:off x="3098308" y="1523883"/>
            <a:ext cx="8599954" cy="5013380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6042F16C-5600-4743-BC03-137348202F94}"/>
              </a:ext>
            </a:extLst>
          </p:cNvPr>
          <p:cNvSpPr/>
          <p:nvPr/>
        </p:nvSpPr>
        <p:spPr>
          <a:xfrm>
            <a:off x="466344" y="310896"/>
            <a:ext cx="35648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bez č.p.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Místní název: Statek</a:t>
            </a:r>
          </a:p>
        </p:txBody>
      </p:sp>
    </p:spTree>
    <p:extLst>
      <p:ext uri="{BB962C8B-B14F-4D97-AF65-F5344CB8AC3E}">
        <p14:creationId xmlns:p14="http://schemas.microsoft.com/office/powerpoint/2010/main" val="4115051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80BA1C3-0DA0-4BC2-A9C3-BEF972A364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77" t="5161" r="10806" b="2652"/>
          <a:stretch/>
        </p:blipFill>
        <p:spPr>
          <a:xfrm>
            <a:off x="3568823" y="1286408"/>
            <a:ext cx="8058395" cy="5255121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257AAAC-AE17-4810-AE90-02CEB744073C}"/>
              </a:ext>
            </a:extLst>
          </p:cNvPr>
          <p:cNvSpPr txBox="1"/>
          <p:nvPr/>
        </p:nvSpPr>
        <p:spPr>
          <a:xfrm>
            <a:off x="284086" y="316912"/>
            <a:ext cx="45897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53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Hajšmanů“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Karel Berka</a:t>
            </a:r>
          </a:p>
        </p:txBody>
      </p:sp>
    </p:spTree>
    <p:extLst>
      <p:ext uri="{BB962C8B-B14F-4D97-AF65-F5344CB8AC3E}">
        <p14:creationId xmlns:p14="http://schemas.microsoft.com/office/powerpoint/2010/main" val="41681804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7678A65-5B04-4C51-B3FD-0107F803DC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0" t="28840" r="29565" b="13188"/>
          <a:stretch/>
        </p:blipFill>
        <p:spPr>
          <a:xfrm>
            <a:off x="3835153" y="1722268"/>
            <a:ext cx="8003831" cy="4853193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8705C15-DCB5-49E3-ADE3-26F272F8256D}"/>
              </a:ext>
            </a:extLst>
          </p:cNvPr>
          <p:cNvSpPr txBox="1"/>
          <p:nvPr/>
        </p:nvSpPr>
        <p:spPr>
          <a:xfrm>
            <a:off x="292962" y="186430"/>
            <a:ext cx="5140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58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Svobodů“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Romana Svobodová</a:t>
            </a:r>
          </a:p>
        </p:txBody>
      </p:sp>
    </p:spTree>
    <p:extLst>
      <p:ext uri="{BB962C8B-B14F-4D97-AF65-F5344CB8AC3E}">
        <p14:creationId xmlns:p14="http://schemas.microsoft.com/office/powerpoint/2010/main" val="38729619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B47DCBE-320C-4AA0-A49B-D4C2CEE29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14" t="15217" r="15054" b="16232"/>
          <a:stretch/>
        </p:blipFill>
        <p:spPr>
          <a:xfrm>
            <a:off x="3639845" y="1535837"/>
            <a:ext cx="7794727" cy="5082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DF4F8EB-9EA2-45CD-BBCB-793815D69C72}"/>
              </a:ext>
            </a:extLst>
          </p:cNvPr>
          <p:cNvSpPr txBox="1"/>
          <p:nvPr/>
        </p:nvSpPr>
        <p:spPr>
          <a:xfrm>
            <a:off x="352018" y="338509"/>
            <a:ext cx="42146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38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Pekárků“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Jan </a:t>
            </a:r>
            <a:r>
              <a:rPr lang="cs-CZ" sz="4000" dirty="0" err="1">
                <a:latin typeface="Mistral" panose="03090702030407020403" pitchFamily="66" charset="0"/>
              </a:rPr>
              <a:t>Špiroch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410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D519174-C9CB-4543-AB1D-44EAF6DF2F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36" t="11594" r="17663" b="14638"/>
          <a:stretch/>
        </p:blipFill>
        <p:spPr>
          <a:xfrm>
            <a:off x="3682175" y="1669002"/>
            <a:ext cx="8233683" cy="4901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FF5137D-BBB6-4E74-89E0-45F255583B15}"/>
              </a:ext>
            </a:extLst>
          </p:cNvPr>
          <p:cNvSpPr txBox="1"/>
          <p:nvPr/>
        </p:nvSpPr>
        <p:spPr>
          <a:xfrm>
            <a:off x="303481" y="305315"/>
            <a:ext cx="445186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2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Hrudičků“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Jiří Štolba</a:t>
            </a:r>
          </a:p>
        </p:txBody>
      </p:sp>
    </p:spTree>
    <p:extLst>
      <p:ext uri="{BB962C8B-B14F-4D97-AF65-F5344CB8AC3E}">
        <p14:creationId xmlns:p14="http://schemas.microsoft.com/office/powerpoint/2010/main" val="3049659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B5CCA5B-4DA2-4149-81D4-8DF51A2CF0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99" t="24653" r="20843" b="13478"/>
          <a:stretch/>
        </p:blipFill>
        <p:spPr>
          <a:xfrm>
            <a:off x="4021584" y="1535837"/>
            <a:ext cx="7679765" cy="4952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CC0FF56-5CB4-4771-B6ED-2E5FC3DD6553}"/>
              </a:ext>
            </a:extLst>
          </p:cNvPr>
          <p:cNvSpPr txBox="1"/>
          <p:nvPr/>
        </p:nvSpPr>
        <p:spPr>
          <a:xfrm>
            <a:off x="248575" y="301165"/>
            <a:ext cx="399981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32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Burešů“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Václav </a:t>
            </a:r>
            <a:r>
              <a:rPr lang="cs-CZ" sz="4000" dirty="0" err="1">
                <a:latin typeface="Mistral" panose="03090702030407020403" pitchFamily="66" charset="0"/>
              </a:rPr>
              <a:t>Švojgr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430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BFC7378-135D-4F85-A6B3-1BE6B306AF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58" t="15797" r="21168" b="12753"/>
          <a:stretch/>
        </p:blipFill>
        <p:spPr>
          <a:xfrm>
            <a:off x="3701989" y="1864311"/>
            <a:ext cx="8276456" cy="4610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021E758-EBD2-4AAE-A90D-38D480A790B5}"/>
              </a:ext>
            </a:extLst>
          </p:cNvPr>
          <p:cNvSpPr txBox="1"/>
          <p:nvPr/>
        </p:nvSpPr>
        <p:spPr>
          <a:xfrm>
            <a:off x="251856" y="190387"/>
            <a:ext cx="445186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39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Bogrů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Vlasta Bártová</a:t>
            </a:r>
          </a:p>
        </p:txBody>
      </p:sp>
    </p:spTree>
    <p:extLst>
      <p:ext uri="{BB962C8B-B14F-4D97-AF65-F5344CB8AC3E}">
        <p14:creationId xmlns:p14="http://schemas.microsoft.com/office/powerpoint/2010/main" val="4371559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7F4F665-7526-4CDE-80E6-C63FBCBC10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65" t="9930" r="16929" b="13043"/>
          <a:stretch/>
        </p:blipFill>
        <p:spPr>
          <a:xfrm>
            <a:off x="3382392" y="1549271"/>
            <a:ext cx="8467979" cy="4977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3252C9A-5F8E-49E2-A14A-6F09DFCC1C67}"/>
              </a:ext>
            </a:extLst>
          </p:cNvPr>
          <p:cNvSpPr txBox="1"/>
          <p:nvPr/>
        </p:nvSpPr>
        <p:spPr>
          <a:xfrm>
            <a:off x="397276" y="326737"/>
            <a:ext cx="564770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59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Vovsů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Marta a Zdeněk </a:t>
            </a:r>
            <a:r>
              <a:rPr lang="cs-CZ" sz="4000" dirty="0" err="1">
                <a:latin typeface="Mistral" panose="03090702030407020403" pitchFamily="66" charset="0"/>
              </a:rPr>
              <a:t>Vovsovi</a:t>
            </a:r>
            <a:endParaRPr lang="cs-CZ" sz="4000" dirty="0">
              <a:latin typeface="Mistral" panose="03090702030407020403" pitchFamily="66" charset="0"/>
            </a:endParaRP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9663267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1268A4F-B4CC-4524-BEE3-1B3BD31D9D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20724" r="14728" b="17536"/>
          <a:stretch/>
        </p:blipFill>
        <p:spPr>
          <a:xfrm>
            <a:off x="2787588" y="2121764"/>
            <a:ext cx="9206144" cy="4547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C0BE0B0-7751-4C5E-8344-DD9447FBBB10}"/>
              </a:ext>
            </a:extLst>
          </p:cNvPr>
          <p:cNvSpPr txBox="1"/>
          <p:nvPr/>
        </p:nvSpPr>
        <p:spPr>
          <a:xfrm>
            <a:off x="415785" y="261969"/>
            <a:ext cx="47179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50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Trázníků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Jana Havlíčková</a:t>
            </a:r>
          </a:p>
        </p:txBody>
      </p:sp>
    </p:spTree>
    <p:extLst>
      <p:ext uri="{BB962C8B-B14F-4D97-AF65-F5344CB8AC3E}">
        <p14:creationId xmlns:p14="http://schemas.microsoft.com/office/powerpoint/2010/main" val="21114978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DEF1734-A104-4B4F-AE59-C96DB7A8AD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89" t="12753" r="23777" b="14348"/>
          <a:stretch/>
        </p:blipFill>
        <p:spPr>
          <a:xfrm>
            <a:off x="3435659" y="1438183"/>
            <a:ext cx="8351266" cy="5190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61CABBB-2CDA-4B95-A851-90AEB5EDBD50}"/>
              </a:ext>
            </a:extLst>
          </p:cNvPr>
          <p:cNvSpPr txBox="1"/>
          <p:nvPr/>
        </p:nvSpPr>
        <p:spPr>
          <a:xfrm>
            <a:off x="315640" y="305410"/>
            <a:ext cx="43412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bez č.p.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Místní název: „</a:t>
            </a:r>
            <a:r>
              <a:rPr lang="cs-CZ" sz="4000" dirty="0" err="1">
                <a:latin typeface="Mistral" panose="03090702030407020403" pitchFamily="66" charset="0"/>
              </a:rPr>
              <a:t>Židovna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7075291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76B3DE5-68AD-4F11-8F87-79399E6E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98" y="1149752"/>
            <a:ext cx="7145832" cy="5359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1450FB08-FC82-4708-B3D8-9F6F985AB495}"/>
              </a:ext>
            </a:extLst>
          </p:cNvPr>
          <p:cNvSpPr/>
          <p:nvPr/>
        </p:nvSpPr>
        <p:spPr>
          <a:xfrm flipH="1">
            <a:off x="6081204" y="4259995"/>
            <a:ext cx="2485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Mistral" panose="03090702030407020403" pitchFamily="66" charset="0"/>
              </a:rPr>
              <a:t>44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8B12B3D-EBF3-4555-BC89-AB42D5D77F26}"/>
              </a:ext>
            </a:extLst>
          </p:cNvPr>
          <p:cNvSpPr/>
          <p:nvPr/>
        </p:nvSpPr>
        <p:spPr>
          <a:xfrm>
            <a:off x="491231" y="401688"/>
            <a:ext cx="45379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14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Krejčů“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Adéla Půčková</a:t>
            </a:r>
          </a:p>
        </p:txBody>
      </p:sp>
    </p:spTree>
    <p:extLst>
      <p:ext uri="{BB962C8B-B14F-4D97-AF65-F5344CB8AC3E}">
        <p14:creationId xmlns:p14="http://schemas.microsoft.com/office/powerpoint/2010/main" val="16528300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2AF467A-CF4E-4DB2-9411-D54BA4020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269" y="1510449"/>
            <a:ext cx="8238479" cy="5021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4DA4BF51-44C8-4EDD-AD15-0A0F2A43DCAD}"/>
              </a:ext>
            </a:extLst>
          </p:cNvPr>
          <p:cNvSpPr/>
          <p:nvPr/>
        </p:nvSpPr>
        <p:spPr>
          <a:xfrm>
            <a:off x="463097" y="43720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9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Tulipánků“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Pavel Černý</a:t>
            </a:r>
          </a:p>
        </p:txBody>
      </p:sp>
    </p:spTree>
    <p:extLst>
      <p:ext uri="{BB962C8B-B14F-4D97-AF65-F5344CB8AC3E}">
        <p14:creationId xmlns:p14="http://schemas.microsoft.com/office/powerpoint/2010/main" val="3446557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729F782-08F8-4B21-8BD2-5A5EA7D1D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06" t="15770" r="10646" b="5018"/>
          <a:stretch/>
        </p:blipFill>
        <p:spPr>
          <a:xfrm>
            <a:off x="3474050" y="1531412"/>
            <a:ext cx="8164575" cy="4946193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9AAB46B-58FF-4D96-9F95-213C7767A08F}"/>
              </a:ext>
            </a:extLst>
          </p:cNvPr>
          <p:cNvSpPr txBox="1"/>
          <p:nvPr/>
        </p:nvSpPr>
        <p:spPr>
          <a:xfrm>
            <a:off x="363984" y="210370"/>
            <a:ext cx="44033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15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Zvoníků“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Ondřej Duchek</a:t>
            </a:r>
          </a:p>
        </p:txBody>
      </p:sp>
    </p:spTree>
    <p:extLst>
      <p:ext uri="{BB962C8B-B14F-4D97-AF65-F5344CB8AC3E}">
        <p14:creationId xmlns:p14="http://schemas.microsoft.com/office/powerpoint/2010/main" val="17398720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A6D1580-7F3A-42C1-9100-3306EA834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207" y="1553591"/>
            <a:ext cx="8317393" cy="4678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59F0B787-E429-4D99-B9A0-FCEF083B89B4}"/>
              </a:ext>
            </a:extLst>
          </p:cNvPr>
          <p:cNvSpPr/>
          <p:nvPr/>
        </p:nvSpPr>
        <p:spPr>
          <a:xfrm>
            <a:off x="322555" y="312911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11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Ševčíků“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Lenka Marková</a:t>
            </a:r>
          </a:p>
        </p:txBody>
      </p:sp>
    </p:spTree>
    <p:extLst>
      <p:ext uri="{BB962C8B-B14F-4D97-AF65-F5344CB8AC3E}">
        <p14:creationId xmlns:p14="http://schemas.microsoft.com/office/powerpoint/2010/main" val="38702968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8CD2495-F88B-4265-8EC7-BC6AC9AC7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97" y="1757778"/>
            <a:ext cx="8340727" cy="4691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D8FF12F-9F33-433C-8455-13BE89410F21}"/>
              </a:ext>
            </a:extLst>
          </p:cNvPr>
          <p:cNvSpPr/>
          <p:nvPr/>
        </p:nvSpPr>
        <p:spPr>
          <a:xfrm>
            <a:off x="470518" y="443885"/>
            <a:ext cx="81268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42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Zvoníčků“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Markéta Dušáková a Zdeněk </a:t>
            </a:r>
            <a:r>
              <a:rPr lang="cs-CZ" sz="4000" dirty="0" err="1">
                <a:latin typeface="Mistral" panose="03090702030407020403" pitchFamily="66" charset="0"/>
              </a:rPr>
              <a:t>Kverka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5156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8AEEFB9-2A98-4296-895D-E861039BB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750979"/>
            <a:ext cx="8726750" cy="4640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BDDB583-3BA8-490F-AC2A-523E44E7910D}"/>
              </a:ext>
            </a:extLst>
          </p:cNvPr>
          <p:cNvSpPr txBox="1"/>
          <p:nvPr/>
        </p:nvSpPr>
        <p:spPr>
          <a:xfrm>
            <a:off x="281360" y="279724"/>
            <a:ext cx="52052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44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 Vlnařů“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Zdeňka Hanzlíková</a:t>
            </a:r>
          </a:p>
        </p:txBody>
      </p:sp>
    </p:spTree>
    <p:extLst>
      <p:ext uri="{BB962C8B-B14F-4D97-AF65-F5344CB8AC3E}">
        <p14:creationId xmlns:p14="http://schemas.microsoft.com/office/powerpoint/2010/main" val="38825742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DEF3D95-3CA9-4515-B931-472CA14E99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9931" r="2985" b="11971"/>
          <a:stretch/>
        </p:blipFill>
        <p:spPr>
          <a:xfrm>
            <a:off x="2698812" y="1953088"/>
            <a:ext cx="8807986" cy="4356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DF60C7E-BF9D-49FA-9B3E-F877D4E7D21A}"/>
              </a:ext>
            </a:extLst>
          </p:cNvPr>
          <p:cNvSpPr txBox="1"/>
          <p:nvPr/>
        </p:nvSpPr>
        <p:spPr>
          <a:xfrm>
            <a:off x="379118" y="338883"/>
            <a:ext cx="445346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8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Voráčků“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Jana </a:t>
            </a:r>
            <a:r>
              <a:rPr lang="cs-CZ" sz="4000" dirty="0" err="1">
                <a:latin typeface="Mistral" panose="03090702030407020403" pitchFamily="66" charset="0"/>
              </a:rPr>
              <a:t>Podnecká</a:t>
            </a:r>
            <a:endParaRPr lang="cs-CZ" sz="4000" dirty="0">
              <a:latin typeface="Mistral" panose="03090702030407020403" pitchFamily="66" charset="0"/>
            </a:endParaRP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767244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7BBF328-7A03-43C7-A968-B31374075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4" t="12903" r="17902" b="13262"/>
          <a:stretch/>
        </p:blipFill>
        <p:spPr>
          <a:xfrm>
            <a:off x="3186152" y="1704514"/>
            <a:ext cx="8195589" cy="492500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46FACCA-16AC-4475-9CCA-921002B0BA6B}"/>
              </a:ext>
            </a:extLst>
          </p:cNvPr>
          <p:cNvSpPr txBox="1"/>
          <p:nvPr/>
        </p:nvSpPr>
        <p:spPr>
          <a:xfrm>
            <a:off x="310719" y="206609"/>
            <a:ext cx="45808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54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Hajšmanů“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Luboš Berka</a:t>
            </a:r>
          </a:p>
        </p:txBody>
      </p:sp>
    </p:spTree>
    <p:extLst>
      <p:ext uri="{BB962C8B-B14F-4D97-AF65-F5344CB8AC3E}">
        <p14:creationId xmlns:p14="http://schemas.microsoft.com/office/powerpoint/2010/main" val="2987794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702AD2E-9754-4083-A9B9-5013A23630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34" t="17778" r="21025" b="13549"/>
          <a:stretch/>
        </p:blipFill>
        <p:spPr>
          <a:xfrm>
            <a:off x="3959900" y="1669003"/>
            <a:ext cx="7837092" cy="4975934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AF0DFA1-DCAF-4EE1-A4AC-D2CEE33C505E}"/>
              </a:ext>
            </a:extLst>
          </p:cNvPr>
          <p:cNvSpPr txBox="1"/>
          <p:nvPr/>
        </p:nvSpPr>
        <p:spPr>
          <a:xfrm>
            <a:off x="417250" y="313142"/>
            <a:ext cx="4545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21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</a:t>
            </a:r>
            <a:r>
              <a:rPr lang="cs-CZ" sz="4000" dirty="0" err="1">
                <a:latin typeface="Mistral" panose="03090702030407020403" pitchFamily="66" charset="0"/>
              </a:rPr>
              <a:t>Hlídačíků</a:t>
            </a:r>
            <a:r>
              <a:rPr lang="cs-CZ" sz="4000" dirty="0">
                <a:latin typeface="Mistral" panose="03090702030407020403" pitchFamily="66" charset="0"/>
              </a:rPr>
              <a:t>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Majitel: Petr Hajšman</a:t>
            </a:r>
          </a:p>
        </p:txBody>
      </p:sp>
    </p:spTree>
    <p:extLst>
      <p:ext uri="{BB962C8B-B14F-4D97-AF65-F5344CB8AC3E}">
        <p14:creationId xmlns:p14="http://schemas.microsoft.com/office/powerpoint/2010/main" val="3328529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BC68221-27F5-46AB-8558-DE73F6E11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97" t="13907" r="20080" b="12831"/>
          <a:stretch/>
        </p:blipFill>
        <p:spPr>
          <a:xfrm>
            <a:off x="4234649" y="1331650"/>
            <a:ext cx="7210762" cy="5219255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C1E6787-0F24-46C4-B951-967DA4F5E109}"/>
              </a:ext>
            </a:extLst>
          </p:cNvPr>
          <p:cNvSpPr txBox="1"/>
          <p:nvPr/>
        </p:nvSpPr>
        <p:spPr>
          <a:xfrm>
            <a:off x="408373" y="188854"/>
            <a:ext cx="44565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7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Kolářů“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Majitelka: Hana </a:t>
            </a:r>
            <a:r>
              <a:rPr lang="cs-CZ" sz="4000" dirty="0" err="1">
                <a:latin typeface="Mistral" panose="03090702030407020403" pitchFamily="66" charset="0"/>
              </a:rPr>
              <a:t>Kicková</a:t>
            </a:r>
            <a:endParaRPr lang="cs-CZ" sz="40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31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8916FBB-9E73-469B-B47D-FB289D91CB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70" t="13048" r="16775" b="11970"/>
          <a:stretch/>
        </p:blipFill>
        <p:spPr>
          <a:xfrm>
            <a:off x="3187083" y="1740023"/>
            <a:ext cx="8031335" cy="488272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DBA272F-7BA5-4C31-BAE7-1DDF28206EE4}"/>
              </a:ext>
            </a:extLst>
          </p:cNvPr>
          <p:cNvSpPr txBox="1"/>
          <p:nvPr/>
        </p:nvSpPr>
        <p:spPr>
          <a:xfrm>
            <a:off x="168675" y="0"/>
            <a:ext cx="5344358" cy="1958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Mistral" panose="03090702030407020403" pitchFamily="66" charset="0"/>
              </a:rPr>
              <a:t>Č.p.: 55</a:t>
            </a:r>
          </a:p>
          <a:p>
            <a:r>
              <a:rPr lang="cs-CZ" sz="4000" dirty="0">
                <a:latin typeface="Mistral" panose="03090702030407020403" pitchFamily="66" charset="0"/>
              </a:rPr>
              <a:t>Po chalupě: „U Hartlů“</a:t>
            </a:r>
          </a:p>
          <a:p>
            <a:r>
              <a:rPr lang="cs-CZ" sz="4000" dirty="0">
                <a:latin typeface="Mistral" panose="03090702030407020403" pitchFamily="66" charset="0"/>
              </a:rPr>
              <a:t>Majitelé: Eva a Miloslav Půtovi</a:t>
            </a:r>
          </a:p>
        </p:txBody>
      </p:sp>
    </p:spTree>
    <p:extLst>
      <p:ext uri="{BB962C8B-B14F-4D97-AF65-F5344CB8AC3E}">
        <p14:creationId xmlns:p14="http://schemas.microsoft.com/office/powerpoint/2010/main" val="3297442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893</Words>
  <Application>Microsoft Office PowerPoint</Application>
  <PresentationFormat>Širokoúhlá obrazovka</PresentationFormat>
  <Paragraphs>159</Paragraphs>
  <Slides>53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8" baseType="lpstr">
      <vt:lpstr>Arial</vt:lpstr>
      <vt:lpstr>Calibri</vt:lpstr>
      <vt:lpstr>Calibri Light</vt:lpstr>
      <vt:lpstr>Mistral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Mahovsky Jan</dc:creator>
  <cp:lastModifiedBy>Jan Mahovsky/CZ/SECURITAS</cp:lastModifiedBy>
  <cp:revision>45</cp:revision>
  <dcterms:created xsi:type="dcterms:W3CDTF">2017-12-10T19:37:09Z</dcterms:created>
  <dcterms:modified xsi:type="dcterms:W3CDTF">2018-06-10T22:08:26Z</dcterms:modified>
</cp:coreProperties>
</file>